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</p:sldIdLst>
  <p:sldSz cx="9144000" cy="5143500" type="screen16x9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3657600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19800" cy="365760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91900-7922-470E-BBC4-CC7207A4AFB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5674-05DF-4197-939D-55F746C0401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1750222"/>
            <a:ext cx="9144000" cy="1643056"/>
          </a:xfrm>
        </p:spPr>
        <p:txBody>
          <a:bodyPr>
            <a:normAutofit/>
          </a:bodyPr>
          <a:lstStyle/>
          <a:p>
            <a:endParaRPr lang="th-TH" sz="6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7784" y="0"/>
            <a:ext cx="6516216" cy="699542"/>
          </a:xfrm>
        </p:spPr>
        <p:txBody>
          <a:bodyPr>
            <a:normAutofit fontScale="90000"/>
          </a:bodyPr>
          <a:lstStyle/>
          <a:p>
            <a:pPr algn="r"/>
            <a:endParaRPr lang="th-TH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0D1F9110-2A10-45BB-9F45-0C4F7FDCE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7784" y="0"/>
            <a:ext cx="6516216" cy="699542"/>
          </a:xfrm>
        </p:spPr>
        <p:txBody>
          <a:bodyPr>
            <a:normAutofit fontScale="90000"/>
          </a:bodyPr>
          <a:lstStyle/>
          <a:p>
            <a:pPr algn="r"/>
            <a:endParaRPr lang="th-TH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E1D4A874-13C7-42DB-88A8-C8E0AA2EF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606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7784" y="0"/>
            <a:ext cx="6516216" cy="699542"/>
          </a:xfrm>
        </p:spPr>
        <p:txBody>
          <a:bodyPr>
            <a:normAutofit fontScale="90000"/>
          </a:bodyPr>
          <a:lstStyle/>
          <a:p>
            <a:pPr algn="r"/>
            <a:endParaRPr lang="th-TH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E95A5BAA-6591-4E37-A7EC-F50998A06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617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นำเสนอทางหน้าจอ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9" baseType="lpstr">
      <vt:lpstr>Arial</vt:lpstr>
      <vt:lpstr>Calibri</vt:lpstr>
      <vt:lpstr>TH Sarabun New</vt:lpstr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ADMIN</dc:creator>
  <cp:lastModifiedBy>IT</cp:lastModifiedBy>
  <cp:revision>6</cp:revision>
  <dcterms:created xsi:type="dcterms:W3CDTF">2017-12-13T06:00:43Z</dcterms:created>
  <dcterms:modified xsi:type="dcterms:W3CDTF">2023-12-14T05:01:46Z</dcterms:modified>
</cp:coreProperties>
</file>